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"/>
  </p:notesMasterIdLst>
  <p:sldIdLst>
    <p:sldId id="260" r:id="rId2"/>
    <p:sldId id="384" r:id="rId3"/>
    <p:sldId id="386" r:id="rId4"/>
    <p:sldId id="367" r:id="rId5"/>
    <p:sldId id="366" r:id="rId6"/>
    <p:sldId id="368" r:id="rId7"/>
    <p:sldId id="369" r:id="rId8"/>
    <p:sldId id="379" r:id="rId9"/>
    <p:sldId id="387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00"/>
    <a:srgbClr val="FF2F2F"/>
    <a:srgbClr val="FF2525"/>
    <a:srgbClr val="0347CF"/>
    <a:srgbClr val="E20000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31" autoAdjust="0"/>
    <p:restoredTop sz="92924" autoAdjust="0"/>
  </p:normalViewPr>
  <p:slideViewPr>
    <p:cSldViewPr snapToGrid="0">
      <p:cViewPr varScale="1">
        <p:scale>
          <a:sx n="66" d="100"/>
          <a:sy n="66" d="100"/>
        </p:scale>
        <p:origin x="53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B24C-7E91-4711-A16B-FC4CBFEEA397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CE3ED-8DD0-4316-9EA1-ECC56C5241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94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522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760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370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75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12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1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3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223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706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762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84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0384-01C8-4C76-B757-212067BC3129}" type="datetimeFigureOut">
              <a:rPr lang="tr-TR" smtClean="0"/>
              <a:t>13.02.2024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2A36-68DA-4019-BE8D-89E4B809E1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AEF55-5242-4042-877D-519EA481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43" y="4575413"/>
            <a:ext cx="1379255" cy="85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BC8933C-72E9-4139-B8CB-208E223E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26" y="4575413"/>
            <a:ext cx="1408336" cy="85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0FAE1CA-9607-81D2-6E1F-8BBAE1521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09" y="1425651"/>
            <a:ext cx="2480581" cy="25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9"/>
            <a:ext cx="12191237" cy="68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5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13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17" y="-1571"/>
            <a:ext cx="12196315" cy="68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18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" y="11575"/>
            <a:ext cx="12189203" cy="685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7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2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25586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3688</TotalTime>
  <Words>0</Words>
  <Application>Microsoft Office PowerPoint</Application>
  <PresentationFormat>Geniş ekran</PresentationFormat>
  <Paragraphs>0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2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Denizhan Aydın</dc:creator>
  <cp:lastModifiedBy>SHOWRADYO</cp:lastModifiedBy>
  <cp:revision>350</cp:revision>
  <dcterms:created xsi:type="dcterms:W3CDTF">2020-05-07T11:31:23Z</dcterms:created>
  <dcterms:modified xsi:type="dcterms:W3CDTF">2024-02-13T13:29:53Z</dcterms:modified>
</cp:coreProperties>
</file>